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2" r:id="rId4"/>
    <p:sldId id="265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10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351" y="1108364"/>
            <a:ext cx="9585298" cy="5671127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全天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Silicon</a:t>
            </a:r>
            <a:r>
              <a:rPr lang="ja-JP" altLang="en-US" dirty="0"/>
              <a:t> </a:t>
            </a:r>
            <a:r>
              <a:rPr lang="en-US" altLang="ja-JP" smtClean="0"/>
              <a:t>pyranometer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3474" y="1133373"/>
            <a:ext cx="9225052" cy="551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- system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642" y="1359127"/>
            <a:ext cx="9050715" cy="5498873"/>
          </a:xfrm>
        </p:spPr>
      </p:pic>
    </p:spTree>
    <p:extLst>
      <p:ext uri="{BB962C8B-B14F-4D97-AF65-F5344CB8AC3E}">
        <p14:creationId xmlns:p14="http://schemas.microsoft.com/office/powerpoint/2010/main" val="41954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ワイド画面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Chiba Campaign 2018 pyranometer 2018 / 11 / 10</vt:lpstr>
      <vt:lpstr>全天日射量　cm21 と horio-system</vt:lpstr>
      <vt:lpstr>全天日射量　Silicon pyranometer</vt:lpstr>
      <vt:lpstr>Chiba Campaign 中の全天日射量 cm21 と horio -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2018-11-12T06:53:04Z</dcterms:modified>
</cp:coreProperties>
</file>